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6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7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59072-BB16-4E7F-8A05-788FC8A54EAF}" v="16" dt="2023-10-15T17:32:33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35559072-BB16-4E7F-8A05-788FC8A54EAF}"/>
    <pc:docChg chg="addSld modSld">
      <pc:chgData name="Charles Seager" userId="b6090891032109d0" providerId="LiveId" clId="{35559072-BB16-4E7F-8A05-788FC8A54EAF}" dt="2023-10-15T17:32:33.411" v="24" actId="14100"/>
      <pc:docMkLst>
        <pc:docMk/>
      </pc:docMkLst>
      <pc:sldChg chg="addSp modSp">
        <pc:chgData name="Charles Seager" userId="b6090891032109d0" providerId="LiveId" clId="{35559072-BB16-4E7F-8A05-788FC8A54EAF}" dt="2023-10-04T16:28:14.742" v="2" actId="14100"/>
        <pc:sldMkLst>
          <pc:docMk/>
          <pc:sldMk cId="2812834426" sldId="294"/>
        </pc:sldMkLst>
        <pc:picChg chg="add mod">
          <ac:chgData name="Charles Seager" userId="b6090891032109d0" providerId="LiveId" clId="{35559072-BB16-4E7F-8A05-788FC8A54EAF}" dt="2023-10-04T16:28:14.742" v="2" actId="14100"/>
          <ac:picMkLst>
            <pc:docMk/>
            <pc:sldMk cId="2812834426" sldId="294"/>
            <ac:picMk id="1026" creationId="{D45F496F-6981-B0C5-ADB5-D7FE9FDCD08A}"/>
          </ac:picMkLst>
        </pc:picChg>
      </pc:sldChg>
      <pc:sldChg chg="addSp modSp new">
        <pc:chgData name="Charles Seager" userId="b6090891032109d0" providerId="LiveId" clId="{35559072-BB16-4E7F-8A05-788FC8A54EAF}" dt="2023-10-15T17:30:13.554" v="10" actId="14100"/>
        <pc:sldMkLst>
          <pc:docMk/>
          <pc:sldMk cId="3045212401" sldId="295"/>
        </pc:sldMkLst>
        <pc:picChg chg="add mod">
          <ac:chgData name="Charles Seager" userId="b6090891032109d0" providerId="LiveId" clId="{35559072-BB16-4E7F-8A05-788FC8A54EAF}" dt="2023-10-15T17:27:48.607" v="7" actId="14100"/>
          <ac:picMkLst>
            <pc:docMk/>
            <pc:sldMk cId="3045212401" sldId="295"/>
            <ac:picMk id="1026" creationId="{C4EAE22F-6032-D12D-42ED-B0B7FE688A40}"/>
          </ac:picMkLst>
        </pc:picChg>
        <pc:picChg chg="add mod">
          <ac:chgData name="Charles Seager" userId="b6090891032109d0" providerId="LiveId" clId="{35559072-BB16-4E7F-8A05-788FC8A54EAF}" dt="2023-10-15T17:30:13.554" v="10" actId="14100"/>
          <ac:picMkLst>
            <pc:docMk/>
            <pc:sldMk cId="3045212401" sldId="295"/>
            <ac:picMk id="1028" creationId="{7912956A-F2E1-4EAE-D588-91BCE1EB7630}"/>
          </ac:picMkLst>
        </pc:picChg>
      </pc:sldChg>
      <pc:sldChg chg="addSp modSp new mod">
        <pc:chgData name="Charles Seager" userId="b6090891032109d0" providerId="LiveId" clId="{35559072-BB16-4E7F-8A05-788FC8A54EAF}" dt="2023-10-15T17:31:23.618" v="16" actId="1076"/>
        <pc:sldMkLst>
          <pc:docMk/>
          <pc:sldMk cId="1919409516" sldId="296"/>
        </pc:sldMkLst>
        <pc:picChg chg="add mod">
          <ac:chgData name="Charles Seager" userId="b6090891032109d0" providerId="LiveId" clId="{35559072-BB16-4E7F-8A05-788FC8A54EAF}" dt="2023-10-15T17:31:23.618" v="16" actId="1076"/>
          <ac:picMkLst>
            <pc:docMk/>
            <pc:sldMk cId="1919409516" sldId="296"/>
            <ac:picMk id="3" creationId="{50B97EAB-632A-8528-68E2-C5B29BCC3317}"/>
          </ac:picMkLst>
        </pc:picChg>
        <pc:picChg chg="add mod">
          <ac:chgData name="Charles Seager" userId="b6090891032109d0" providerId="LiveId" clId="{35559072-BB16-4E7F-8A05-788FC8A54EAF}" dt="2023-10-15T17:30:51.010" v="14" actId="14100"/>
          <ac:picMkLst>
            <pc:docMk/>
            <pc:sldMk cId="1919409516" sldId="296"/>
            <ac:picMk id="2050" creationId="{E374A9FF-D83C-BD87-86A2-8984A483639A}"/>
          </ac:picMkLst>
        </pc:picChg>
      </pc:sldChg>
      <pc:sldChg chg="addSp modSp new mod">
        <pc:chgData name="Charles Seager" userId="b6090891032109d0" providerId="LiveId" clId="{35559072-BB16-4E7F-8A05-788FC8A54EAF}" dt="2023-10-15T17:32:33.411" v="24" actId="14100"/>
        <pc:sldMkLst>
          <pc:docMk/>
          <pc:sldMk cId="1756294137" sldId="297"/>
        </pc:sldMkLst>
        <pc:picChg chg="add mod">
          <ac:chgData name="Charles Seager" userId="b6090891032109d0" providerId="LiveId" clId="{35559072-BB16-4E7F-8A05-788FC8A54EAF}" dt="2023-10-15T17:32:09.418" v="21" actId="14100"/>
          <ac:picMkLst>
            <pc:docMk/>
            <pc:sldMk cId="1756294137" sldId="297"/>
            <ac:picMk id="3" creationId="{5332AD14-8AC9-F9AA-C8B2-9855F33BC98C}"/>
          </ac:picMkLst>
        </pc:picChg>
        <pc:picChg chg="add mod">
          <ac:chgData name="Charles Seager" userId="b6090891032109d0" providerId="LiveId" clId="{35559072-BB16-4E7F-8A05-788FC8A54EAF}" dt="2023-10-15T17:32:33.411" v="24" actId="14100"/>
          <ac:picMkLst>
            <pc:docMk/>
            <pc:sldMk cId="1756294137" sldId="297"/>
            <ac:picMk id="3074" creationId="{A4D11023-C297-563E-3063-0887B060E8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21F0-6DE7-7B16-47CB-27BFBC2A4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B11A4-06E9-27EA-1513-042F20CFC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AF358-8E24-F74C-D8BE-19684153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F23B9-068B-3702-4AD2-289EBD4A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D845C-E842-301A-3C88-878A2BD6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87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66E7-C013-3786-ABC0-7458E523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2170E-ECAC-DEC7-5DC2-1914C397D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B7F5C-72AF-0F7E-BDF9-36FD6FAB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8735D-BC05-31CE-013D-676A4567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2502-0CAB-8514-A005-A7F3EF32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21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F816C-E8E8-6B96-C37E-22B39B717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FB05E-4E86-2F09-D6DE-90CA5FCE3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33116-491B-B087-4394-541E8C0F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D443B-7395-D3BB-4012-C1794118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CC164-4D97-EF49-69DA-0506B526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74B2-482F-8E8A-2DC0-B5B9882A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63E6-B4D5-B750-3673-25A9D906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D4B86-2FE3-1848-DCFB-DB6A5953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FF6E8-4160-C5A3-690F-61316057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F8004-B319-F7AC-9516-D55E3DF4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6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2D7F-72AF-6251-5A05-46A9694C6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3B978-9E44-BA61-E2D3-D97E053DF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9200F-8BDA-9560-8228-99B0808D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3EE0-35FE-67DA-6EE2-E04266FC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267BB-794E-E8DC-1F89-1601FA7E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5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A284-2B0E-07F2-E800-CF937FEE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15EC-D8C7-6831-E90F-119E7C740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71C3C-E3FD-C4EF-DD94-4E89A188E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D7B3D-76E4-CA84-7D09-5B170355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C978A-D4BF-AD65-4091-39E7ED38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29927-3347-777E-1858-98EEED06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C1F0-571A-7976-1485-F86746CB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A6F5E-D902-8B42-1069-F4C1646F9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A5C66-6170-CE38-0756-BF8D2C9AC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F2ED2-C98B-BEF4-1491-86597F6E68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E3428E-E85F-AA2C-4E19-D12EE6D75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510496-AB43-9155-82F5-A5C4FF1D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7AE8F-59B0-CF6A-DB51-B469BA35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8F2AC-39E4-197B-D1FD-198A8EC4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4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7087-EF7E-21DC-426D-D68169D3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36502-C540-AB54-9329-EE107C89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E603-67F1-76AD-A3EC-BE7537CE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1BC7C-EBE7-FB96-9AA8-D2D0FC0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1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DB008-FD29-1B29-073F-7188FBE1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E5268-B90A-D01F-51B4-A1E7E982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452B-39F1-2067-01E7-4254580D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6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881D-A017-8A99-5411-33EF7418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B8105-8E81-6D07-4D84-02161235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8F0AE-2DB5-57C4-48B3-41D0E3E7F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9397-BE1F-55F0-3BC1-483DC555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ABD0B-A291-4EF1-9358-E8622789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9C1B9-3081-0BA5-BE47-62D34E5C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1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EF6F-C677-9667-5969-6BBF4E793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F4A9A-329A-2641-2C0E-601422209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F7B26-CF4C-EE4B-3110-71DF85236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CC66E-ABFE-1B83-3EC9-5C0C4F07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F683F-556C-975B-2012-45C10D7D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DC7CF-92D5-3B24-858A-CC56D35A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5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50AB81-3CC3-A139-E0DA-E293382E2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C2E64-370C-5E40-9494-A94811EE9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A16CF-B926-0F6E-C3BF-8B197F218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3130D-01FC-46C2-B878-CA77BD8AC5BB}" type="datetimeFigureOut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98739-09B9-DC0D-7232-A3764BB67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1E78F-2842-6237-F910-7585E0206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227BA-36F3-4C1D-9F7E-3A34839F0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4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296D-5FFE-5905-AC1C-C0EE1225B8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240 Week 3 Summer Semester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FF814-C8E9-916C-1C7E-AACD174456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J. Stevenson</a:t>
            </a:r>
          </a:p>
        </p:txBody>
      </p:sp>
    </p:spTree>
    <p:extLst>
      <p:ext uri="{BB962C8B-B14F-4D97-AF65-F5344CB8AC3E}">
        <p14:creationId xmlns:p14="http://schemas.microsoft.com/office/powerpoint/2010/main" val="1196425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3FCF9-CD30-B59B-D8EE-C82E9B2E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3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B9C813-8670-392D-FB17-80E494BD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8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r Simpson Backs Into Bushes | Know Your Meme">
            <a:extLst>
              <a:ext uri="{FF2B5EF4-FFF2-40B4-BE49-F238E27FC236}">
                <a16:creationId xmlns:a16="http://schemas.microsoft.com/office/drawing/2014/main" id="{C4EAE22F-6032-D12D-42ED-B0B7FE688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7" y="153955"/>
            <a:ext cx="8574833" cy="643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loyd Asplund | vndb">
            <a:extLst>
              <a:ext uri="{FF2B5EF4-FFF2-40B4-BE49-F238E27FC236}">
                <a16:creationId xmlns:a16="http://schemas.microsoft.com/office/drawing/2014/main" id="{7912956A-F2E1-4EAE-D588-91BCE1EB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714" y="255425"/>
            <a:ext cx="2381250" cy="34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21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439CC-3690-2264-5B90-C08E3E1E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1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A36AA-4C6B-0CB2-F909-305E02CD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7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69447-D28C-D02B-2A09-347E7655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3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6C628-CFE7-A49F-F8C2-6E18E82D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48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520CE-A671-F0AF-37C1-6B92B8CF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3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8FE2B-15D1-12BE-A267-F6CCBD839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0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CB164-D9A8-35B0-F415-F03BEE9C2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8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1360-42CC-22DD-FB62-91F621626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1271F-BD84-AEDD-0943-C8D6E1DD1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84" y="104775"/>
            <a:ext cx="12024657" cy="6388100"/>
          </a:xfrm>
        </p:spPr>
      </p:pic>
    </p:spTree>
    <p:extLst>
      <p:ext uri="{BB962C8B-B14F-4D97-AF65-F5344CB8AC3E}">
        <p14:creationId xmlns:p14="http://schemas.microsoft.com/office/powerpoint/2010/main" val="3195051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loyd Asplund- he's a natural! | Code geass, Anime, Anime art">
            <a:extLst>
              <a:ext uri="{FF2B5EF4-FFF2-40B4-BE49-F238E27FC236}">
                <a16:creationId xmlns:a16="http://schemas.microsoft.com/office/drawing/2014/main" id="{E374A9FF-D83C-BD87-86A2-8984A4836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4" y="397036"/>
            <a:ext cx="5621207" cy="623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B97EAB-632A-8528-68E2-C5B29BCC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36" y="297025"/>
            <a:ext cx="60579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0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25CED-93F3-57F1-4358-103D201B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5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6BD9C-3E99-A2E3-0F49-1A5CA399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43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146A4-F50B-5B13-3A75-0C26D99A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5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FB1AC-05E4-BBD5-8C0B-5733186A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11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A5E2F-3D49-E68F-767E-7FC5CB60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5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74007-900D-CA39-FBB8-0CA77641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10F0D-AC93-E96D-7883-DB650C15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60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E5709-16C7-7488-F721-90386C7C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90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56AD9-D8FC-79CB-F53A-0E76B30C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79685-6EE7-B87D-E04C-5F6B60B88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60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2AD14-8AC9-F9AA-C8B2-9855F33B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1" y="151623"/>
            <a:ext cx="8792547" cy="6594410"/>
          </a:xfrm>
          <a:prstGeom prst="rect">
            <a:avLst/>
          </a:prstGeom>
        </p:spPr>
      </p:pic>
      <p:pic>
        <p:nvPicPr>
          <p:cNvPr id="3074" name="Picture 2" descr="Lloyd Asplund from Code Geass is a confirmed AroAce and he's obsessed with  mechs. Shouldn't we add mechs to the go to examples of stuff that are  better than sex? : r/aaaaaaacccccccce">
            <a:extLst>
              <a:ext uri="{FF2B5EF4-FFF2-40B4-BE49-F238E27FC236}">
                <a16:creationId xmlns:a16="http://schemas.microsoft.com/office/drawing/2014/main" id="{A4D11023-C297-563E-3063-0887B060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37" y="151622"/>
            <a:ext cx="2869357" cy="32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294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5DE1D-E85F-707A-7269-701B76051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55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C8F9-34DE-E870-E996-86298C52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54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1016F-6832-C391-FDB5-7B5D4B70A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5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3B1D7-18F4-F274-B618-F7C558D7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7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2EF1C-EE3B-04B5-75A9-15C2A317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40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017EB-CE01-1866-C98F-A8BA8BEE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98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945E1-5004-5587-677A-2B6CE7E1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35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98ACD-559D-AA0F-42DF-785AD18F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2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28591-70A3-2C78-D17E-BF54650D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2E2FD-986E-4C07-93F6-728B6295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09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D0E8A-8618-9DEB-A71D-51016A02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9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92984-424F-2E3A-0B5E-8587BCB4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70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t's All Folks - Bugs Bunny - YouTube">
            <a:extLst>
              <a:ext uri="{FF2B5EF4-FFF2-40B4-BE49-F238E27FC236}">
                <a16:creationId xmlns:a16="http://schemas.microsoft.com/office/drawing/2014/main" id="{D45F496F-6981-B0C5-ADB5-D7FE9FDC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4" y="0"/>
            <a:ext cx="122464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83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C84AA-A647-23B5-8718-2FF0EEBD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2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B6338-04F5-E526-9180-35337748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3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97F26-FA5B-3F18-77BD-2484F42D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7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4FC6C-A3AC-F5D1-5A7E-15DAD7C67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7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E4171-3892-39A6-88A3-C888AC51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4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9</Words>
  <Application>Microsoft Office PowerPoint</Application>
  <PresentationFormat>Widescreen</PresentationFormat>
  <Paragraphs>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CS 240 Week 3 Summer Semester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240 Week 3 Summer Semester</dc:title>
  <dc:creator>Charles Seager</dc:creator>
  <cp:lastModifiedBy>Charles Seager</cp:lastModifiedBy>
  <cp:revision>1</cp:revision>
  <dcterms:created xsi:type="dcterms:W3CDTF">2023-02-21T19:09:24Z</dcterms:created>
  <dcterms:modified xsi:type="dcterms:W3CDTF">2023-10-15T17:32:33Z</dcterms:modified>
</cp:coreProperties>
</file>